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63" r:id="rId3"/>
    <p:sldId id="259" r:id="rId4"/>
    <p:sldId id="265" r:id="rId5"/>
    <p:sldId id="261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A0B7-9ECD-4E13-927D-FA6628C07CD8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4842-DB3C-4B23-938B-3C8FD6E28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4842-DB3C-4B23-938B-3C8FD6E2877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file:///C:\Users\&#1072;&#1076;&#1084;&#1080;&#1085;-&#1087;&#1082;\Desktop\&#1055;&#1086;&#1073;&#1077;&#1076;&#1072;\&#1087;&#1088;&#1080;&#1079;&#1077;&#1085;&#1090;&#1072;&#1094;&#1080;&#1103;\&#1089;&#1082;&#1088;&#1080;&#1087;&#1082;&#1072;.mp3" TargetMode="External"/><Relationship Id="rId7" Type="http://schemas.openxmlformats.org/officeDocument/2006/relationships/image" Target="../media/image6.jpeg"/><Relationship Id="rId2" Type="http://schemas.openxmlformats.org/officeDocument/2006/relationships/audio" Target="file:///C:\Users\&#1072;&#1076;&#1084;&#1080;&#1085;-&#1087;&#1082;\Desktop\&#1055;&#1086;&#1073;&#1077;&#1076;&#1072;\&#1087;&#1088;&#1080;&#1079;&#1077;&#1085;&#1090;&#1072;&#1094;&#1080;&#1103;\&#1047;&#1074;&#1091;&#1082;%20&#1085;&#1077;&#1087;&#1088;&#1072;&#1074;&#1080;&#1083;&#1100;&#1085;&#1086;.mp3" TargetMode="External"/><Relationship Id="rId1" Type="http://schemas.openxmlformats.org/officeDocument/2006/relationships/audio" Target="file:///C:\Users\&#1072;&#1076;&#1084;&#1080;&#1085;-&#1087;&#1082;\Desktop\&#1055;&#1086;&#1073;&#1077;&#1076;&#1072;\&#1087;&#1088;&#1080;&#1079;&#1077;&#1085;&#1090;&#1072;&#1094;&#1080;&#1103;\1.%20&#1047;&#1074;&#1091;&#1082;%20&#1085;&#1077;&#1087;&#1088;&#1072;&#1074;&#1080;&#1083;&#1100;&#1085;&#1086;%20-%20&#1082;&#1086;&#1087;&#1080;&#1103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slide" Target="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file:///C:\Users\&#1072;&#1076;&#1084;&#1080;&#1085;-&#1087;&#1082;\Desktop\&#1055;&#1086;&#1073;&#1077;&#1076;&#1072;\&#1087;&#1088;&#1080;&#1079;&#1077;&#1085;&#1090;&#1072;&#1094;&#1080;&#1103;\&#1082;&#1089;&#1080;&#1083;&#1086;&#1092;&#1086;&#1085;.mp3" TargetMode="External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C:\Users\&#1072;&#1076;&#1084;&#1080;&#1085;-&#1087;&#1082;\Desktop\&#1055;&#1086;&#1073;&#1077;&#1076;&#1072;\&#1087;&#1088;&#1080;&#1079;&#1077;&#1085;&#1090;&#1072;&#1094;&#1080;&#1103;\2.%20&#1042;&#1099;&#1089;%20&#1079;&#1074;%20&#1085;&#1077;&#1091;&#1076;%20-%20&#1082;&#1086;&#1087;&#1080;&#1103;.mp3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14.png"/><Relationship Id="rId2" Type="http://schemas.openxmlformats.org/officeDocument/2006/relationships/audio" Target="file:///C:\Users\&#1072;&#1076;&#1084;&#1080;&#1085;-&#1087;&#1082;\Desktop\&#1055;&#1086;&#1073;&#1077;&#1076;&#1072;\&#1087;&#1088;&#1080;&#1079;&#1077;&#1085;&#1090;&#1072;&#1094;&#1080;&#1103;\&#1090;&#1088;&#1091;&#1073;&#1072;.MP3" TargetMode="External"/><Relationship Id="rId1" Type="http://schemas.openxmlformats.org/officeDocument/2006/relationships/audio" Target="file:///C:\Users\&#1072;&#1076;&#1084;&#1080;&#1085;-&#1087;&#1082;\Desktop\&#1055;&#1086;&#1073;&#1077;&#1076;&#1072;\&#1087;&#1088;&#1080;&#1079;&#1077;&#1085;&#1090;&#1072;&#1094;&#1080;&#1103;\&#1042;&#1099;&#1089;%20&#1079;&#1074;%20&#1085;&#1077;&#1091;&#1076;.mp3" TargetMode="Externa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Симфонический оркестр состоит из нескольких групп.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596336" y="5733256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админ-пк\Desktop\Победа\overlay-simfonicheskij-orkestr-im-e-f-svetlanova-odessa-1313616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3690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36904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из струнных инструментов входит в состав симфонического оркестра?</a:t>
            </a:r>
            <a:endParaRPr lang="ru-RU" sz="2800" b="1" spc="0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-пк\Desktop\Победа\81280625_1324231657__wwwvotruberu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80829">
            <a:off x="1355301" y="2215858"/>
            <a:ext cx="1267566" cy="2415866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139700">
              <a:schemeClr val="bg1">
                <a:lumMod val="95000"/>
                <a:lumOff val="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D:\занятия\ЕЛЕНА АНАТОЛЬЕВЕА\100425143_4809770_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63482">
            <a:off x="5753923" y="1734196"/>
            <a:ext cx="2341179" cy="3277651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bg1">
                <a:lumMod val="85000"/>
                <a:lumOff val="1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D:\занятия\ЕЛЕНА АНАТОЛЬЕВЕА\skripka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780928"/>
            <a:ext cx="2232248" cy="2851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bg1">
                <a:lumMod val="95000"/>
                <a:lumOff val="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1. Звук неправильно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444208" y="2852936"/>
            <a:ext cx="304800" cy="304800"/>
          </a:xfrm>
          <a:prstGeom prst="rect">
            <a:avLst/>
          </a:prstGeom>
        </p:spPr>
      </p:pic>
      <p:pic>
        <p:nvPicPr>
          <p:cNvPr id="14" name="Звук неправильн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1475656" y="4077072"/>
            <a:ext cx="304800" cy="304800"/>
          </a:xfrm>
          <a:prstGeom prst="rect">
            <a:avLst/>
          </a:prstGeom>
        </p:spPr>
      </p:pic>
      <p:pic>
        <p:nvPicPr>
          <p:cNvPr id="15" name="скрип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4139952" y="2492896"/>
            <a:ext cx="304800" cy="304800"/>
          </a:xfrm>
          <a:prstGeom prst="rect">
            <a:avLst/>
          </a:prstGeom>
        </p:spPr>
      </p:pic>
      <p:sp>
        <p:nvSpPr>
          <p:cNvPr id="17" name="Стрелка вправо 16">
            <a:hlinkClick r:id="rId10" action="ppaction://hlinksldjump"/>
          </p:cNvPr>
          <p:cNvSpPr/>
          <p:nvPr/>
        </p:nvSpPr>
        <p:spPr>
          <a:xfrm>
            <a:off x="7596336" y="5733256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4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656184"/>
          </a:xfrm>
        </p:spPr>
        <p:txBody>
          <a:bodyPr/>
          <a:lstStyle/>
          <a:p>
            <a:pPr algn="just"/>
            <a:r>
              <a:rPr lang="ru-RU" dirty="0" smtClean="0"/>
              <a:t>              </a:t>
            </a:r>
            <a:r>
              <a:rPr lang="ru-RU" dirty="0" smtClean="0">
                <a:solidFill>
                  <a:srgbClr val="800000"/>
                </a:solidFill>
              </a:rPr>
              <a:t>ВЫ МОЛОДЦЫ !!!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596336" y="5733256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дмин-пк\Desktop\Победа\b7f198c6-a10d-492f-a490-c970a94882c3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5022304" cy="4827240"/>
          </a:xfrm>
          <a:prstGeom prst="ellipse">
            <a:avLst/>
          </a:prstGeom>
          <a:ln>
            <a:solidFill>
              <a:srgbClr val="800000"/>
            </a:solidFill>
          </a:ln>
          <a:effectLst>
            <a:softEdge rad="317500"/>
          </a:effectLst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занятия\ЕЛЕНА АНАТОЛЬЕВЕА\guitar9900498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3187442">
            <a:off x="806221" y="1728439"/>
            <a:ext cx="1976572" cy="2375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800000"/>
            </a:solidFill>
          </a:ln>
          <a:effectLst>
            <a:glow rad="139700">
              <a:schemeClr val="tx2">
                <a:lumMod val="10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занятия\ЕЛЕНА АНАТОЛЬЕВЕА\n4ef38cdcc030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874168">
            <a:off x="6498078" y="1672919"/>
            <a:ext cx="1822221" cy="175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996600"/>
            </a:solidFill>
          </a:ln>
          <a:effectLst>
            <a:glow rad="139700">
              <a:schemeClr val="tx2">
                <a:lumMod val="10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Users\админ-пк\Desktop\Победа\Успех\udarnie_ksilof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356992"/>
            <a:ext cx="428886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tx2">
                <a:lumMod val="10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из ударных инструментов входит в состав симфонического оркестра?</a:t>
            </a:r>
            <a:endParaRPr lang="ru-RU" sz="2800" b="1" spc="0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8" action="ppaction://hlinksldjump"/>
          </p:cNvPr>
          <p:cNvSpPr/>
          <p:nvPr/>
        </p:nvSpPr>
        <p:spPr>
          <a:xfrm>
            <a:off x="7596336" y="5733256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1691680" y="2564904"/>
            <a:ext cx="304800" cy="304800"/>
          </a:xfrm>
          <a:prstGeom prst="rect">
            <a:avLst/>
          </a:prstGeom>
        </p:spPr>
      </p:pic>
      <p:pic>
        <p:nvPicPr>
          <p:cNvPr id="11" name="Неправильный ответ">
            <a:hlinkClick r:id="" action="ppaction://media"/>
          </p:cNvPr>
          <p:cNvPicPr>
            <a:picLocks noRot="1" noChangeAspect="1"/>
          </p:cNvPicPr>
          <p:nvPr>
            <a:wavAudioFile r:embed="rId2" name="Неправильный ответ"/>
          </p:nvPr>
        </p:nvPicPr>
        <p:blipFill>
          <a:blip r:embed="rId10" cstate="print"/>
          <a:stretch>
            <a:fillRect/>
          </a:stretch>
        </p:blipFill>
        <p:spPr>
          <a:xfrm>
            <a:off x="7380312" y="2564904"/>
            <a:ext cx="304800" cy="304800"/>
          </a:xfrm>
          <a:prstGeom prst="rect">
            <a:avLst/>
          </a:prstGeom>
        </p:spPr>
      </p:pic>
      <p:pic>
        <p:nvPicPr>
          <p:cNvPr id="12" name="ксилофон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644008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3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800000"/>
                </a:solidFill>
              </a:rPr>
              <a:t>ВЫ МОЛОДЦЫ!!!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596336" y="5733256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дмин-пк\Desktop\Победа\b7f198c6-a10d-492f-a490-c970a94882c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ellipse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занятия\ЕЛЕНА АНАТОЛЬЕВЕА\10115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 rot="1327292">
            <a:off x="3116534" y="3604449"/>
            <a:ext cx="2533873" cy="232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139700">
              <a:srgbClr val="80000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занятия\ЕЛЕНА АНАТОЛЬЕВЕА\p9270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37891">
            <a:off x="405969" y="2196763"/>
            <a:ext cx="252028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139700">
              <a:srgbClr val="80000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03647">
            <a:off x="5363089" y="2179752"/>
            <a:ext cx="3095376" cy="2264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139700">
              <a:srgbClr val="800000"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из струнных инструментов входит в состав симфонического оркестра?</a:t>
            </a:r>
            <a:endParaRPr lang="ru-RU" sz="2800" b="1" spc="0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9" action="ppaction://hlinksldjump"/>
          </p:cNvPr>
          <p:cNvSpPr/>
          <p:nvPr/>
        </p:nvSpPr>
        <p:spPr>
          <a:xfrm>
            <a:off x="7596336" y="5733256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Выс зв неу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619672" y="3140968"/>
            <a:ext cx="304800" cy="304800"/>
          </a:xfrm>
          <a:prstGeom prst="rect">
            <a:avLst/>
          </a:prstGeom>
        </p:spPr>
      </p:pic>
      <p:pic>
        <p:nvPicPr>
          <p:cNvPr id="10" name="труб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6372200" y="2780928"/>
            <a:ext cx="304800" cy="304800"/>
          </a:xfrm>
          <a:prstGeom prst="rect">
            <a:avLst/>
          </a:prstGeom>
        </p:spPr>
      </p:pic>
      <p:pic>
        <p:nvPicPr>
          <p:cNvPr id="12" name="2. Выс зв неуд - копи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4427984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800000"/>
                </a:solidFill>
              </a:rPr>
              <a:t>ВЫ МОЛОДЦЫ!!!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596336" y="5733256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дмин-пк\Desktop\Победа\b7f198c6-a10d-492f-a490-c970a94882c3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340768"/>
            <a:ext cx="5328592" cy="4824536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59088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СПАСИБО ЗА ВНИМАНИЕ !!!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737</TotalTime>
  <Words>55</Words>
  <Application>Microsoft Office PowerPoint</Application>
  <PresentationFormat>Экран (4:3)</PresentationFormat>
  <Paragraphs>9</Paragraphs>
  <Slides>8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Симфонический оркестр состоит из нескольких групп.</vt:lpstr>
      <vt:lpstr>Какой из струнных инструментов входит в состав симфонического оркестра?</vt:lpstr>
      <vt:lpstr>              ВЫ МОЛОДЦЫ !!!</vt:lpstr>
      <vt:lpstr>Какой из ударных инструментов входит в состав симфонического оркестра?</vt:lpstr>
      <vt:lpstr>                ВЫ МОЛОДЦЫ!!!</vt:lpstr>
      <vt:lpstr>Какой из струнных инструментов входит в состав симфонического оркестра?</vt:lpstr>
      <vt:lpstr>                ВЫ МОЛОДЦЫ!!!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из струнных инструментов входит в состав симфонического оркестра?</dc:title>
  <dc:creator>Динара</dc:creator>
  <cp:lastModifiedBy>админ-пк</cp:lastModifiedBy>
  <cp:revision>56</cp:revision>
  <dcterms:created xsi:type="dcterms:W3CDTF">2013-11-02T06:15:25Z</dcterms:created>
  <dcterms:modified xsi:type="dcterms:W3CDTF">2013-11-09T12:33:04Z</dcterms:modified>
</cp:coreProperties>
</file>